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-1493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118221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038775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99746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921307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1642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28739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30060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95796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261919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963113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0865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5FA78D-660F-4BB4-ADB8-3403AF502AF4}" type="datetimeFigureOut">
              <a:rPr lang="de-DE" smtClean="0"/>
              <a:t>15.03.2015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33A1BB-B156-4E31-8AF8-DE91E0B282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00683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Textfeld 18"/>
          <p:cNvSpPr txBox="1"/>
          <p:nvPr/>
        </p:nvSpPr>
        <p:spPr>
          <a:xfrm>
            <a:off x="107504" y="1876182"/>
            <a:ext cx="33123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Input Audio Channel       1</a:t>
            </a:r>
            <a:endParaRPr lang="de-DE" dirty="0"/>
          </a:p>
        </p:txBody>
      </p:sp>
      <p:sp>
        <p:nvSpPr>
          <p:cNvPr id="20" name="Textfeld 19"/>
          <p:cNvSpPr txBox="1"/>
          <p:nvPr/>
        </p:nvSpPr>
        <p:spPr>
          <a:xfrm>
            <a:off x="107504" y="2253133"/>
            <a:ext cx="25646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Input Audio Channel Max</a:t>
            </a:r>
            <a:endParaRPr lang="de-DE" dirty="0"/>
          </a:p>
        </p:txBody>
      </p:sp>
      <p:sp>
        <p:nvSpPr>
          <p:cNvPr id="32" name="Textfeld 31"/>
          <p:cNvSpPr txBox="1"/>
          <p:nvPr/>
        </p:nvSpPr>
        <p:spPr>
          <a:xfrm rot="5400000">
            <a:off x="2647364" y="2101864"/>
            <a:ext cx="4127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...</a:t>
            </a:r>
          </a:p>
        </p:txBody>
      </p:sp>
      <p:sp>
        <p:nvSpPr>
          <p:cNvPr id="6" name="Rechteck 5"/>
          <p:cNvSpPr/>
          <p:nvPr/>
        </p:nvSpPr>
        <p:spPr>
          <a:xfrm>
            <a:off x="3746376" y="188640"/>
            <a:ext cx="1617712" cy="46710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 err="1" smtClean="0"/>
              <a:t>AddonHandler</a:t>
            </a:r>
            <a:endParaRPr lang="de-DE" dirty="0"/>
          </a:p>
        </p:txBody>
      </p:sp>
      <p:sp>
        <p:nvSpPr>
          <p:cNvPr id="8" name="Rechteck 7"/>
          <p:cNvSpPr/>
          <p:nvPr/>
        </p:nvSpPr>
        <p:spPr>
          <a:xfrm>
            <a:off x="3701058" y="5445224"/>
            <a:ext cx="1708348" cy="64807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 smtClean="0"/>
              <a:t>Dialog:</a:t>
            </a:r>
          </a:p>
          <a:p>
            <a:pPr algn="ctr"/>
            <a:r>
              <a:rPr lang="de-DE" dirty="0" err="1" smtClean="0"/>
              <a:t>Parametric</a:t>
            </a:r>
            <a:r>
              <a:rPr lang="de-DE" dirty="0" smtClean="0"/>
              <a:t> EQ</a:t>
            </a:r>
          </a:p>
        </p:txBody>
      </p:sp>
      <p:sp>
        <p:nvSpPr>
          <p:cNvPr id="7" name="Rechteck 6"/>
          <p:cNvSpPr/>
          <p:nvPr/>
        </p:nvSpPr>
        <p:spPr>
          <a:xfrm>
            <a:off x="3032212" y="1412776"/>
            <a:ext cx="3041104" cy="216024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cxnSp>
        <p:nvCxnSpPr>
          <p:cNvPr id="34" name="Gerade Verbindung mit Pfeil 33"/>
          <p:cNvCxnSpPr/>
          <p:nvPr/>
        </p:nvCxnSpPr>
        <p:spPr>
          <a:xfrm>
            <a:off x="5768516" y="2437799"/>
            <a:ext cx="576064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feld 22"/>
          <p:cNvSpPr txBox="1"/>
          <p:nvPr/>
        </p:nvSpPr>
        <p:spPr>
          <a:xfrm>
            <a:off x="3032212" y="1412777"/>
            <a:ext cx="3168352" cy="7494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err="1" smtClean="0"/>
              <a:t>Postprocess</a:t>
            </a:r>
            <a:r>
              <a:rPr lang="de-DE" dirty="0" smtClean="0"/>
              <a:t> </a:t>
            </a:r>
            <a:r>
              <a:rPr lang="de-DE" dirty="0" err="1" smtClean="0"/>
              <a:t>Parametric</a:t>
            </a:r>
            <a:r>
              <a:rPr lang="de-DE" dirty="0" smtClean="0"/>
              <a:t> EQ</a:t>
            </a:r>
          </a:p>
          <a:p>
            <a:endParaRPr lang="de-DE" dirty="0"/>
          </a:p>
        </p:txBody>
      </p:sp>
      <p:cxnSp>
        <p:nvCxnSpPr>
          <p:cNvPr id="17" name="Gerade Verbindung mit Pfeil 16"/>
          <p:cNvCxnSpPr/>
          <p:nvPr/>
        </p:nvCxnSpPr>
        <p:spPr>
          <a:xfrm>
            <a:off x="5768516" y="2060848"/>
            <a:ext cx="576064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hteck 9"/>
          <p:cNvSpPr/>
          <p:nvPr/>
        </p:nvSpPr>
        <p:spPr>
          <a:xfrm>
            <a:off x="3248236" y="1994434"/>
            <a:ext cx="2549252" cy="50405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de-DE" dirty="0" err="1" smtClean="0"/>
              <a:t>Active</a:t>
            </a:r>
            <a:r>
              <a:rPr lang="de-DE" dirty="0" smtClean="0"/>
              <a:t> Audio Stream 1</a:t>
            </a:r>
            <a:endParaRPr lang="de-DE" dirty="0"/>
          </a:p>
        </p:txBody>
      </p:sp>
      <p:sp>
        <p:nvSpPr>
          <p:cNvPr id="11" name="Rechteck 10"/>
          <p:cNvSpPr/>
          <p:nvPr/>
        </p:nvSpPr>
        <p:spPr>
          <a:xfrm>
            <a:off x="3701058" y="4221088"/>
            <a:ext cx="1708348" cy="64807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 err="1" smtClean="0"/>
              <a:t>BiQuad</a:t>
            </a:r>
            <a:endParaRPr lang="de-DE" dirty="0" smtClean="0"/>
          </a:p>
          <a:p>
            <a:pPr algn="ctr"/>
            <a:r>
              <a:rPr lang="de-DE" dirty="0" smtClean="0"/>
              <a:t>Manager</a:t>
            </a:r>
          </a:p>
        </p:txBody>
      </p:sp>
      <p:cxnSp>
        <p:nvCxnSpPr>
          <p:cNvPr id="15" name="Gerade Verbindung mit Pfeil 14"/>
          <p:cNvCxnSpPr/>
          <p:nvPr/>
        </p:nvCxnSpPr>
        <p:spPr>
          <a:xfrm>
            <a:off x="2672172" y="2060848"/>
            <a:ext cx="576064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Gerade Verbindung mit Pfeil 15"/>
          <p:cNvCxnSpPr/>
          <p:nvPr/>
        </p:nvCxnSpPr>
        <p:spPr>
          <a:xfrm>
            <a:off x="2672172" y="2437799"/>
            <a:ext cx="576064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feld 20"/>
          <p:cNvSpPr txBox="1"/>
          <p:nvPr/>
        </p:nvSpPr>
        <p:spPr>
          <a:xfrm>
            <a:off x="6356960" y="1866012"/>
            <a:ext cx="33123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Output Audio Channel 1</a:t>
            </a:r>
            <a:endParaRPr lang="de-DE" dirty="0"/>
          </a:p>
        </p:txBody>
      </p:sp>
      <p:sp>
        <p:nvSpPr>
          <p:cNvPr id="22" name="Textfeld 21"/>
          <p:cNvSpPr txBox="1"/>
          <p:nvPr/>
        </p:nvSpPr>
        <p:spPr>
          <a:xfrm>
            <a:off x="6358128" y="2252340"/>
            <a:ext cx="37584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Output Audio Channel Max</a:t>
            </a:r>
            <a:endParaRPr lang="de-DE" dirty="0"/>
          </a:p>
        </p:txBody>
      </p:sp>
      <p:sp>
        <p:nvSpPr>
          <p:cNvPr id="25" name="Textfeld 24"/>
          <p:cNvSpPr txBox="1"/>
          <p:nvPr/>
        </p:nvSpPr>
        <p:spPr>
          <a:xfrm>
            <a:off x="594792" y="5584594"/>
            <a:ext cx="2105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User Input (Settings)</a:t>
            </a:r>
            <a:endParaRPr lang="de-DE" dirty="0"/>
          </a:p>
        </p:txBody>
      </p:sp>
      <p:cxnSp>
        <p:nvCxnSpPr>
          <p:cNvPr id="27" name="Gerade Verbindung mit Pfeil 26"/>
          <p:cNvCxnSpPr>
            <a:stCxn id="6" idx="2"/>
            <a:endCxn id="7" idx="0"/>
          </p:cNvCxnSpPr>
          <p:nvPr/>
        </p:nvCxnSpPr>
        <p:spPr>
          <a:xfrm flipH="1">
            <a:off x="4552764" y="655745"/>
            <a:ext cx="0" cy="757031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feld 32"/>
          <p:cNvSpPr txBox="1"/>
          <p:nvPr/>
        </p:nvSpPr>
        <p:spPr>
          <a:xfrm rot="5400000">
            <a:off x="6034849" y="2101864"/>
            <a:ext cx="4127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...</a:t>
            </a:r>
          </a:p>
        </p:txBody>
      </p:sp>
      <p:cxnSp>
        <p:nvCxnSpPr>
          <p:cNvPr id="35" name="Gerade Verbindung mit Pfeil 34"/>
          <p:cNvCxnSpPr>
            <a:stCxn id="11" idx="0"/>
            <a:endCxn id="7" idx="2"/>
          </p:cNvCxnSpPr>
          <p:nvPr/>
        </p:nvCxnSpPr>
        <p:spPr>
          <a:xfrm flipH="1" flipV="1">
            <a:off x="4552764" y="3573016"/>
            <a:ext cx="0" cy="648072"/>
          </a:xfrm>
          <a:prstGeom prst="straightConnector1">
            <a:avLst/>
          </a:prstGeom>
          <a:ln w="25400">
            <a:solidFill>
              <a:schemeClr val="tx1"/>
            </a:solidFill>
            <a:headEnd type="none" w="lg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feld 37"/>
          <p:cNvSpPr txBox="1"/>
          <p:nvPr/>
        </p:nvSpPr>
        <p:spPr>
          <a:xfrm>
            <a:off x="107504" y="2754725"/>
            <a:ext cx="33123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Input Audio Channel       1</a:t>
            </a:r>
            <a:endParaRPr lang="de-DE" dirty="0"/>
          </a:p>
        </p:txBody>
      </p:sp>
      <p:sp>
        <p:nvSpPr>
          <p:cNvPr id="39" name="Textfeld 38"/>
          <p:cNvSpPr txBox="1"/>
          <p:nvPr/>
        </p:nvSpPr>
        <p:spPr>
          <a:xfrm>
            <a:off x="107504" y="3131676"/>
            <a:ext cx="25646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Input Audio Channel Max</a:t>
            </a:r>
            <a:endParaRPr lang="de-DE" dirty="0"/>
          </a:p>
        </p:txBody>
      </p:sp>
      <p:sp>
        <p:nvSpPr>
          <p:cNvPr id="40" name="Textfeld 39"/>
          <p:cNvSpPr txBox="1"/>
          <p:nvPr/>
        </p:nvSpPr>
        <p:spPr>
          <a:xfrm rot="5400000">
            <a:off x="2647364" y="2980407"/>
            <a:ext cx="4127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...</a:t>
            </a:r>
          </a:p>
        </p:txBody>
      </p:sp>
      <p:cxnSp>
        <p:nvCxnSpPr>
          <p:cNvPr id="41" name="Gerade Verbindung mit Pfeil 40"/>
          <p:cNvCxnSpPr/>
          <p:nvPr/>
        </p:nvCxnSpPr>
        <p:spPr>
          <a:xfrm>
            <a:off x="2672172" y="2939391"/>
            <a:ext cx="576064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Gerade Verbindung mit Pfeil 41"/>
          <p:cNvCxnSpPr/>
          <p:nvPr/>
        </p:nvCxnSpPr>
        <p:spPr>
          <a:xfrm>
            <a:off x="2672172" y="3316342"/>
            <a:ext cx="576064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Gerade Verbindung 45"/>
          <p:cNvCxnSpPr/>
          <p:nvPr/>
        </p:nvCxnSpPr>
        <p:spPr>
          <a:xfrm flipV="1">
            <a:off x="4447034" y="908720"/>
            <a:ext cx="216024" cy="14401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Gerade Verbindung mit Pfeil 48"/>
          <p:cNvCxnSpPr/>
          <p:nvPr/>
        </p:nvCxnSpPr>
        <p:spPr>
          <a:xfrm>
            <a:off x="5768516" y="3317135"/>
            <a:ext cx="576064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Gerade Verbindung mit Pfeil 49"/>
          <p:cNvCxnSpPr/>
          <p:nvPr/>
        </p:nvCxnSpPr>
        <p:spPr>
          <a:xfrm>
            <a:off x="5768516" y="2940184"/>
            <a:ext cx="576064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feld 50"/>
          <p:cNvSpPr txBox="1"/>
          <p:nvPr/>
        </p:nvSpPr>
        <p:spPr>
          <a:xfrm>
            <a:off x="6356960" y="2745348"/>
            <a:ext cx="33123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Output Audio Channel 1</a:t>
            </a:r>
            <a:endParaRPr lang="de-DE" dirty="0"/>
          </a:p>
        </p:txBody>
      </p:sp>
      <p:sp>
        <p:nvSpPr>
          <p:cNvPr id="52" name="Textfeld 51"/>
          <p:cNvSpPr txBox="1"/>
          <p:nvPr/>
        </p:nvSpPr>
        <p:spPr>
          <a:xfrm>
            <a:off x="6358128" y="3131676"/>
            <a:ext cx="37584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Output Audio Channel Max</a:t>
            </a:r>
            <a:endParaRPr lang="de-DE" dirty="0"/>
          </a:p>
        </p:txBody>
      </p:sp>
      <p:sp>
        <p:nvSpPr>
          <p:cNvPr id="53" name="Textfeld 52"/>
          <p:cNvSpPr txBox="1"/>
          <p:nvPr/>
        </p:nvSpPr>
        <p:spPr>
          <a:xfrm rot="5400000">
            <a:off x="6034849" y="2981200"/>
            <a:ext cx="4127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...</a:t>
            </a:r>
          </a:p>
        </p:txBody>
      </p:sp>
      <p:sp>
        <p:nvSpPr>
          <p:cNvPr id="4" name="Rechteck 3"/>
          <p:cNvSpPr/>
          <p:nvPr/>
        </p:nvSpPr>
        <p:spPr>
          <a:xfrm>
            <a:off x="3247278" y="2898741"/>
            <a:ext cx="2550210" cy="473993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de-DE" dirty="0" err="1" smtClean="0"/>
              <a:t>Active</a:t>
            </a:r>
            <a:r>
              <a:rPr lang="de-DE" dirty="0" smtClean="0"/>
              <a:t> Audio Stream Max</a:t>
            </a:r>
            <a:endParaRPr lang="de-DE" dirty="0"/>
          </a:p>
        </p:txBody>
      </p:sp>
      <p:sp>
        <p:nvSpPr>
          <p:cNvPr id="54" name="Textfeld 53"/>
          <p:cNvSpPr txBox="1"/>
          <p:nvPr/>
        </p:nvSpPr>
        <p:spPr>
          <a:xfrm rot="5400000">
            <a:off x="4396992" y="2560200"/>
            <a:ext cx="4127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...</a:t>
            </a:r>
          </a:p>
        </p:txBody>
      </p:sp>
      <p:sp>
        <p:nvSpPr>
          <p:cNvPr id="55" name="Textfeld 54"/>
          <p:cNvSpPr txBox="1"/>
          <p:nvPr/>
        </p:nvSpPr>
        <p:spPr>
          <a:xfrm>
            <a:off x="4631949" y="686650"/>
            <a:ext cx="18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Stream Create</a:t>
            </a:r>
          </a:p>
          <a:p>
            <a:r>
              <a:rPr lang="de-DE" sz="1200" dirty="0" smtClean="0"/>
              <a:t>Stream </a:t>
            </a:r>
            <a:r>
              <a:rPr lang="de-DE" sz="1200" dirty="0" err="1" smtClean="0"/>
              <a:t>Destroy</a:t>
            </a:r>
            <a:endParaRPr lang="de-DE" sz="1200" dirty="0"/>
          </a:p>
        </p:txBody>
      </p:sp>
      <p:cxnSp>
        <p:nvCxnSpPr>
          <p:cNvPr id="56" name="Gerade Verbindung 55"/>
          <p:cNvCxnSpPr/>
          <p:nvPr/>
        </p:nvCxnSpPr>
        <p:spPr>
          <a:xfrm flipV="1">
            <a:off x="4440684" y="3859856"/>
            <a:ext cx="216024" cy="14401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feld 56"/>
          <p:cNvSpPr txBox="1"/>
          <p:nvPr/>
        </p:nvSpPr>
        <p:spPr>
          <a:xfrm>
            <a:off x="4631949" y="3743305"/>
            <a:ext cx="1800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Messages</a:t>
            </a:r>
            <a:endParaRPr lang="de-DE" sz="1200" dirty="0"/>
          </a:p>
        </p:txBody>
      </p:sp>
      <p:cxnSp>
        <p:nvCxnSpPr>
          <p:cNvPr id="58" name="Gerade Verbindung mit Pfeil 57"/>
          <p:cNvCxnSpPr>
            <a:stCxn id="25" idx="3"/>
            <a:endCxn id="8" idx="1"/>
          </p:cNvCxnSpPr>
          <p:nvPr/>
        </p:nvCxnSpPr>
        <p:spPr>
          <a:xfrm>
            <a:off x="2699792" y="5769260"/>
            <a:ext cx="1001266" cy="0"/>
          </a:xfrm>
          <a:prstGeom prst="straightConnector1">
            <a:avLst/>
          </a:prstGeom>
          <a:ln w="25400">
            <a:solidFill>
              <a:schemeClr val="tx1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Gerade Verbindung mit Pfeil 60"/>
          <p:cNvCxnSpPr>
            <a:stCxn id="8" idx="0"/>
            <a:endCxn id="11" idx="2"/>
          </p:cNvCxnSpPr>
          <p:nvPr/>
        </p:nvCxnSpPr>
        <p:spPr>
          <a:xfrm flipV="1">
            <a:off x="4555232" y="4869160"/>
            <a:ext cx="0" cy="576064"/>
          </a:xfrm>
          <a:prstGeom prst="straightConnector1">
            <a:avLst/>
          </a:prstGeom>
          <a:ln w="25400">
            <a:solidFill>
              <a:schemeClr val="tx1"/>
            </a:solidFill>
            <a:headEnd type="stealth" w="lg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rade Verbindung 67"/>
          <p:cNvCxnSpPr/>
          <p:nvPr/>
        </p:nvCxnSpPr>
        <p:spPr>
          <a:xfrm flipV="1">
            <a:off x="4452743" y="5068752"/>
            <a:ext cx="216024" cy="144016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Textfeld 68"/>
          <p:cNvSpPr txBox="1"/>
          <p:nvPr/>
        </p:nvSpPr>
        <p:spPr>
          <a:xfrm>
            <a:off x="4644008" y="4952201"/>
            <a:ext cx="1800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Messages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526891855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66</Words>
  <Application>Microsoft Office PowerPoint</Application>
  <PresentationFormat>Bildschirmpräsentation (4:3)</PresentationFormat>
  <Paragraphs>26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user</dc:creator>
  <cp:lastModifiedBy>user</cp:lastModifiedBy>
  <cp:revision>11</cp:revision>
  <dcterms:created xsi:type="dcterms:W3CDTF">2015-03-15T07:43:49Z</dcterms:created>
  <dcterms:modified xsi:type="dcterms:W3CDTF">2015-03-15T08:32:53Z</dcterms:modified>
</cp:coreProperties>
</file>

<file path=docProps/thumbnail.jpeg>
</file>